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69A6B-E6A1-4A46-B272-89168C813106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6689A-5D31-44BA-8E6A-AFE17115F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689A-5D31-44BA-8E6A-AFE17115F2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D838-8CDE-4857-974D-D5F279C1A4B1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3E556-D8E7-4226-9A3E-A9F31F7BE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81350"/>
            <a:ext cx="7772400" cy="55245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Distribution Portal </a:t>
            </a:r>
            <a:br>
              <a:rPr lang="en-US" sz="2000" b="1" dirty="0" smtClean="0"/>
            </a:br>
            <a:r>
              <a:rPr lang="en-US" sz="2000" b="1" dirty="0" smtClean="0"/>
              <a:t>Powered by:</a:t>
            </a:r>
            <a:endParaRPr lang="en-US" sz="2000" b="1" dirty="0"/>
          </a:p>
        </p:txBody>
      </p:sp>
      <p:pic>
        <p:nvPicPr>
          <p:cNvPr id="7" name="Picture 3" descr="C:\Documents and Settings\edward.alcala\My Documents\Projects\APR 2012\ingrooves-instructions\img\EDA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4127500"/>
            <a:ext cx="3848100" cy="2654300"/>
          </a:xfrm>
          <a:prstGeom prst="rect">
            <a:avLst/>
          </a:prstGeom>
          <a:noFill/>
        </p:spPr>
      </p:pic>
      <p:pic>
        <p:nvPicPr>
          <p:cNvPr id="6" name="Picture 5" descr="INscribeLogo-V3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43" y="3962400"/>
            <a:ext cx="5067057" cy="2514600"/>
          </a:xfrm>
          <a:prstGeom prst="rect">
            <a:avLst/>
          </a:prstGeom>
        </p:spPr>
      </p:pic>
      <p:pic>
        <p:nvPicPr>
          <p:cNvPr id="1026" name="Picture 2" descr="Untitled-1"/>
          <p:cNvPicPr>
            <a:picLocks noChangeAspect="1" noChangeArrowheads="1"/>
          </p:cNvPicPr>
          <p:nvPr/>
        </p:nvPicPr>
        <p:blipFill>
          <a:blip r:embed="rId5" cstate="print"/>
          <a:srcRect b="71548"/>
          <a:stretch>
            <a:fillRect/>
          </a:stretch>
        </p:blipFill>
        <p:spPr bwMode="auto">
          <a:xfrm>
            <a:off x="675715" y="533400"/>
            <a:ext cx="8163485" cy="19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lytics Details - Royalty State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85" y="0"/>
            <a:ext cx="85658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95600"/>
            <a:ext cx="1371600" cy="31393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Download your royalties statements into an excel document by clicking the “Download Payable” button.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71600" y="5029200"/>
            <a:ext cx="480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452451"/>
            <a:ext cx="8229600" cy="658880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95600" y="3429000"/>
            <a:ext cx="3962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43200" y="5638800"/>
            <a:ext cx="419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1066800"/>
            <a:ext cx="2286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0" y="1143000"/>
            <a:ext cx="22860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home page is meant to provide a broad snapshot for your entire catalog with Accurance.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3124200"/>
            <a:ext cx="22860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carousel provides graph data for Top 10 Authors, Titles, Retailers, and Units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4953000"/>
            <a:ext cx="22098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information visually represented in the carousel is detailed in hard data below.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78626"/>
            <a:ext cx="7994774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762000"/>
            <a:ext cx="2057400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Catalog Page provides you with an in depth view of all your titles currently in the Accurance system.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5380672"/>
            <a:ext cx="20574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can access your Analytics for an individual title by clicking the “Analytics” button.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24400"/>
            <a:ext cx="2057400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 often get asked when was my title distributed? For that you will want to go to the Distribution Status button.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-228600" y="2971800"/>
            <a:ext cx="22860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00800" y="5867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3048000"/>
            <a:ext cx="2057400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can export this page into an excel document by going to the export drop down and selecting export to CSV.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172200" y="22098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 Page - Distribution Sta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402"/>
            <a:ext cx="7994774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24400"/>
            <a:ext cx="1905000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Again you can access your analytics for any title by clicking the analytics button.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1066800"/>
            <a:ext cx="19050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Here you will be able to see the date an individual title was sent to each retailer.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124200"/>
            <a:ext cx="2057400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can export this page into an excel document by going to the export drop down and selecting export to CSV.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6172200"/>
            <a:ext cx="3886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438900" y="20955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962400" y="1676400"/>
            <a:ext cx="3276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blish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69192"/>
            <a:ext cx="8229600" cy="6588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2133600"/>
            <a:ext cx="2133600" cy="2585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Tired of filling out the massive excel sheets? The new Accurance online publishing portal displays all the same information in a much more user friendly experience.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16002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Add your cover image by clicking the blue image window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0001"/>
            <a:ext cx="1600200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Add your epub by click the </a:t>
            </a:r>
            <a:r>
              <a:rPr lang="en-US" dirty="0" err="1" smtClean="0">
                <a:solidFill>
                  <a:schemeClr val="tx1"/>
                </a:solidFill>
              </a:rPr>
              <a:t>ePub</a:t>
            </a:r>
            <a:r>
              <a:rPr lang="en-US" dirty="0" smtClean="0">
                <a:solidFill>
                  <a:schemeClr val="tx1"/>
                </a:solidFill>
              </a:rPr>
              <a:t> image and upload (just like including an attachment in an email).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00200" y="32004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0200" y="42672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lytics Det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5760"/>
            <a:ext cx="8108985" cy="6492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22098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Analytics Details tab will be your destination to review your ROYALTIES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data.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49676"/>
            <a:ext cx="2438400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information detailed on this page is based of Royalties that have been paid out. So not your recent sales but actual royalties that have been remitted back to you.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4648200"/>
            <a:ext cx="18288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can adjust the date range using the slider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6210300" y="35433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15200" y="2438400"/>
            <a:ext cx="18288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can export this information as graph as a PDF or hard data into a CSV file.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6858000" y="24384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alytics Details - Territo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171" y="0"/>
            <a:ext cx="856582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95400"/>
            <a:ext cx="1752600" cy="34163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analytics page allows you to view your royalties in dynamic ways. Isolate specific territories, retailers, imprints, and even compare individual titles to one another.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4549676"/>
            <a:ext cx="1752600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 this view, we are looking at royalties that have been paid out for sales that occurred in the United States only.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2514600" y="3048000"/>
            <a:ext cx="48768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52600" y="2133600"/>
            <a:ext cx="3810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1752600" y="1752600"/>
            <a:ext cx="1524000" cy="762000"/>
          </a:xfrm>
          <a:prstGeom prst="bentConnector3">
            <a:avLst>
              <a:gd name="adj1" fmla="val 1025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1752600" y="1600200"/>
            <a:ext cx="2438400" cy="91440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1752600" y="1676400"/>
            <a:ext cx="3962400" cy="914400"/>
          </a:xfrm>
          <a:prstGeom prst="bentConnector3">
            <a:avLst>
              <a:gd name="adj1" fmla="val 1009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1905000" y="1828800"/>
            <a:ext cx="3124200" cy="68580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lytics Details - Gr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56582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200400"/>
            <a:ext cx="1752600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Adjust the graphs from a bar chart (previous screen) to a line graph as you see here.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2819400"/>
            <a:ext cx="17526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can also adjust the data and have it display units or dollars sold.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7086600" y="3124200"/>
            <a:ext cx="304800" cy="433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52600" y="3352800"/>
            <a:ext cx="3733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lytics Details - Ex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85" y="0"/>
            <a:ext cx="85658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0"/>
            <a:ext cx="1371600" cy="2585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 with all the data housed on your client console, you can export the data as a PDF or CSV file.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0" y="838200"/>
            <a:ext cx="5105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447</Words>
  <Application>Microsoft Office PowerPoint</Application>
  <PresentationFormat>On-screen Show (4:3)</PresentationFormat>
  <Paragraphs>25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Distribution Portal  Powered by: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INgrooves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Blardone</dc:creator>
  <cp:lastModifiedBy>lloyd.ababao</cp:lastModifiedBy>
  <cp:revision>31</cp:revision>
  <dcterms:created xsi:type="dcterms:W3CDTF">2012-03-30T22:13:52Z</dcterms:created>
  <dcterms:modified xsi:type="dcterms:W3CDTF">2013-06-21T10:01:57Z</dcterms:modified>
</cp:coreProperties>
</file>